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73152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FFA9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01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PORTADA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000" b="1">
                <a:solidFill>
                  <a:srgbClr val="221E1F"/>
                </a:solidFill>
                <a:latin typeface="Aptos"/>
              </a:rPr>
              <a:t>5 errores que hacen difícil leer tu carrusel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Una guía breve para corregirlos antes de publicar.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Ejemplo editable · adapta el contenido a tu marca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EEE6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02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ERROR 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500" b="1">
                <a:solidFill>
                  <a:srgbClr val="221E1F"/>
                </a:solidFill>
                <a:latin typeface="Aptos"/>
              </a:rPr>
              <a:t>Diseñar antes de escribir.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Empieza por una sola promesa.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Después ordena portada, explicación, ejemplo y cierre.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CAMBIO PRÁCTICO  →  Primero guion, después color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F7F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03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ERROR 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500" b="1">
                <a:solidFill>
                  <a:srgbClr val="221E1F"/>
                </a:solidFill>
                <a:latin typeface="Aptos"/>
              </a:rPr>
              <a:t>Una portada que no dice nada.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En lugar de “Ideas de marketing”, prueba: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“5 errores que dificultan leer tu carrusel”.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CAMBIO PRÁCTICO  →  Di para quién es y qué resuelve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EEE6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04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ERROR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500" b="1">
                <a:solidFill>
                  <a:srgbClr val="221E1F"/>
                </a:solidFill>
                <a:latin typeface="Aptos"/>
              </a:rPr>
              <a:t>Tres ideas distintas en una página.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Una diapositiva debe responder una pregunta.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Separa los conceptos y deja espacio en blanco.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CAMBIO PRÁCTICO  →  Una idea principal por página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F7F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05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ERROR 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500" b="1">
                <a:solidFill>
                  <a:srgbClr val="221E1F"/>
                </a:solidFill>
                <a:latin typeface="Aptos"/>
              </a:rPr>
              <a:t>Texto tan pequeño que exige zoom.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Comprueba el PDF desde el móvil.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Si cuesta leerlo, edita el mensaje antes de reducir más la letra.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CAMBIO PRÁCTICO  →  Legibilidad antes que cantidad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EEE6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06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ERROR 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500" b="1">
                <a:solidFill>
                  <a:srgbClr val="221E1F"/>
                </a:solidFill>
                <a:latin typeface="Aptos"/>
              </a:rPr>
              <a:t>Publicar sin revisar el archivo.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Verifica orden, tildes, enlaces, tamaño y datos sensibles.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LinkedIn no permite sustituir el PDF una vez publicado.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CAMBIO PRÁCTICO  →  Checklist y aprobación antes de subir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F7F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07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RESUMEN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500" b="1">
                <a:solidFill>
                  <a:srgbClr val="221E1F"/>
                </a:solidFill>
                <a:latin typeface="Aptos"/>
              </a:rPr>
              <a:t>Tu checklist antes de publicar.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✓ Promesa específica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✓ Una idea por página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✓ Ejemplos reales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✓ Texto grande y contrastado</a:t>
            </a:r>
          </a:p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✓ PDF uniforme y revisado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GUARDA ESTE CHECKLIST PARA TU SIGUIENTE CARRUSEL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315200" cy="9144000"/>
          </a:xfrm>
          <a:prstGeom prst="rect">
            <a:avLst/>
          </a:prstGeom>
          <a:solidFill>
            <a:srgbClr val="FFA9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4632" y="530352"/>
            <a:ext cx="128016" cy="128016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475488"/>
            <a:ext cx="4572000" cy="256032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ROGER LLORENS / RECURSOS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97880" y="466344"/>
            <a:ext cx="868680" cy="2743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221E1F"/>
                </a:solidFill>
                <a:latin typeface="Aptos"/>
              </a:rPr>
              <a:t>08 /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08176"/>
            <a:ext cx="6080760" cy="329184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>
                <a:solidFill>
                  <a:srgbClr val="B35D64"/>
                </a:solidFill>
                <a:latin typeface="Aptos"/>
              </a:rPr>
              <a:t>CIERRE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1920240"/>
            <a:ext cx="6172200" cy="283464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4000" b="1">
                <a:solidFill>
                  <a:srgbClr val="221E1F"/>
                </a:solidFill>
                <a:latin typeface="Aptos"/>
              </a:rPr>
              <a:t>Una idea clara siempre vale más que diez páginas vacías.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782312"/>
            <a:ext cx="987552" cy="64008"/>
          </a:xfrm>
          <a:prstGeom prst="rect">
            <a:avLst/>
          </a:prstGeom>
          <a:solidFill>
            <a:srgbClr val="B35D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" y="5230368"/>
            <a:ext cx="5989320" cy="182880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300" b="0">
                <a:solidFill>
                  <a:srgbClr val="221E1F"/>
                </a:solidFill>
                <a:latin typeface="Aptos"/>
              </a:rPr>
              <a:t>¿Qué cambiarías primero en tu próximo carrusel?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7512" y="8092440"/>
            <a:ext cx="6007608" cy="12801"/>
          </a:xfrm>
          <a:prstGeom prst="rect">
            <a:avLst/>
          </a:prstGeom>
          <a:solidFill>
            <a:srgbClr val="B997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8257031"/>
            <a:ext cx="5897880" cy="502920"/>
          </a:xfrm>
          <a:prstGeom prst="rect">
            <a:avLst/>
          </a:prstGeom>
          <a:noFill/>
        </p:spPr>
        <p:txBody>
          <a:bodyPr wrap="square" lIns="18288" rIns="18288" tIns="13716" bIns="13716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>
                <a:solidFill>
                  <a:srgbClr val="5A4E4E"/>
                </a:solidFill>
                <a:latin typeface="Aptos"/>
              </a:rPr>
              <a:t>ROGER LLORENS · PLANTILLA PARA PERSONALIZAR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